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3" r:id="rId2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B7"/>
    <a:srgbClr val="FFFFCC"/>
    <a:srgbClr val="1303E7"/>
    <a:srgbClr val="FBFBFB"/>
    <a:srgbClr val="311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22" y="5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42302A6-A01D-4E1E-8267-1B9C83E37F09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0842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3043DEC-AA53-48F1-A375-505F1D2A7B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2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2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4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0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6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7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98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0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6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0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7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3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8EA-0121-42E2-9641-6765599A682A}" type="datetimeFigureOut">
              <a:rPr lang="ko-KR" altLang="en-US" smtClean="0"/>
              <a:pPr/>
              <a:t>2021-05-25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9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C712D107-EF28-464F-9263-9B9E04ADFC3D}"/>
              </a:ext>
            </a:extLst>
          </p:cNvPr>
          <p:cNvSpPr/>
          <p:nvPr/>
        </p:nvSpPr>
        <p:spPr>
          <a:xfrm>
            <a:off x="22634" y="1729246"/>
            <a:ext cx="6811185" cy="8176743"/>
          </a:xfrm>
          <a:prstGeom prst="rect">
            <a:avLst/>
          </a:prstGeom>
          <a:noFill/>
          <a:ln w="9525" cmpd="dbl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559599C-5C92-4092-B981-33F540CED7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404" y="1036025"/>
            <a:ext cx="1099764" cy="269140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xmlns="" id="{C9152850-EF14-43FD-A3F3-A072922D00B1}"/>
              </a:ext>
            </a:extLst>
          </p:cNvPr>
          <p:cNvCxnSpPr/>
          <p:nvPr/>
        </p:nvCxnSpPr>
        <p:spPr>
          <a:xfrm>
            <a:off x="-3175" y="1646978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B74DF15F-3575-45DA-AD51-5A08F86566E0}"/>
              </a:ext>
            </a:extLst>
          </p:cNvPr>
          <p:cNvSpPr/>
          <p:nvPr/>
        </p:nvSpPr>
        <p:spPr>
          <a:xfrm>
            <a:off x="3408969" y="1675901"/>
            <a:ext cx="3418552" cy="34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찾아가는 이동정책실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8CBB61-CBC5-44FB-8868-EDA3E5A3E66F}"/>
              </a:ext>
            </a:extLst>
          </p:cNvPr>
          <p:cNvSpPr txBox="1"/>
          <p:nvPr/>
        </p:nvSpPr>
        <p:spPr>
          <a:xfrm>
            <a:off x="5190410" y="1398470"/>
            <a:ext cx="1667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latin typeface="+mj-ea"/>
                <a:ea typeface="+mj-ea"/>
              </a:rPr>
              <a:t> </a:t>
            </a:r>
            <a:r>
              <a:rPr lang="en-US" altLang="ko-KR" sz="1000" b="1" dirty="0">
                <a:latin typeface="+mj-ea"/>
                <a:ea typeface="+mj-ea"/>
              </a:rPr>
              <a:t>[</a:t>
            </a:r>
            <a:r>
              <a:rPr lang="ko-KR" altLang="en-US" sz="1000" b="1" dirty="0">
                <a:latin typeface="+mj-ea"/>
                <a:ea typeface="+mj-ea"/>
              </a:rPr>
              <a:t>제</a:t>
            </a:r>
            <a:r>
              <a:rPr lang="en-US" altLang="ko-KR" sz="1000" b="1" dirty="0">
                <a:latin typeface="+mj-ea"/>
                <a:ea typeface="+mj-ea"/>
              </a:rPr>
              <a:t>21-3</a:t>
            </a:r>
            <a:r>
              <a:rPr lang="ko-KR" altLang="en-US" sz="1000" b="1" dirty="0">
                <a:latin typeface="+mj-ea"/>
                <a:ea typeface="+mj-ea"/>
              </a:rPr>
              <a:t>호</a:t>
            </a:r>
            <a:r>
              <a:rPr lang="en-US" altLang="ko-KR" sz="1000" b="1" dirty="0">
                <a:latin typeface="+mj-ea"/>
                <a:ea typeface="+mj-ea"/>
              </a:rPr>
              <a:t>] </a:t>
            </a:r>
            <a:r>
              <a:rPr lang="ko-KR" altLang="en-US" sz="1000" b="1" dirty="0">
                <a:latin typeface="+mj-ea"/>
                <a:ea typeface="+mj-ea"/>
              </a:rPr>
              <a:t>부산지방본부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10917E50-2A5D-4C1D-81E5-09671B4C7449}"/>
              </a:ext>
            </a:extLst>
          </p:cNvPr>
          <p:cNvSpPr/>
          <p:nvPr/>
        </p:nvSpPr>
        <p:spPr>
          <a:xfrm>
            <a:off x="38100" y="1675525"/>
            <a:ext cx="3363248" cy="3403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노사협의회 개최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B727AE42-D8EC-4897-B802-A17388A748DB}"/>
              </a:ext>
            </a:extLst>
          </p:cNvPr>
          <p:cNvCxnSpPr>
            <a:cxnSpLocks/>
          </p:cNvCxnSpPr>
          <p:nvPr/>
        </p:nvCxnSpPr>
        <p:spPr>
          <a:xfrm flipH="1">
            <a:off x="3402317" y="1689814"/>
            <a:ext cx="1" cy="8039490"/>
          </a:xfrm>
          <a:prstGeom prst="line">
            <a:avLst/>
          </a:prstGeom>
          <a:ln w="6350">
            <a:solidFill>
              <a:srgbClr val="1303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xmlns="" id="{383E0626-7138-4AC2-AB86-B91BE8D1684D}"/>
              </a:ext>
            </a:extLst>
          </p:cNvPr>
          <p:cNvCxnSpPr/>
          <p:nvPr/>
        </p:nvCxnSpPr>
        <p:spPr>
          <a:xfrm>
            <a:off x="-3810" y="1370118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53AD483-5CCF-4E17-80E1-9D54F508FDF5}"/>
              </a:ext>
            </a:extLst>
          </p:cNvPr>
          <p:cNvSpPr txBox="1">
            <a:spLocks/>
          </p:cNvSpPr>
          <p:nvPr/>
        </p:nvSpPr>
        <p:spPr>
          <a:xfrm>
            <a:off x="19095" y="8352439"/>
            <a:ext cx="3366982" cy="1498359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중앙본부는 여성부장들과 노동조합 현안공유와 여성조합원 위상제고를 위한 방안을 논의하였다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그리고 각 </a:t>
            </a:r>
            <a:r>
              <a:rPr lang="ko-KR" altLang="en-US" sz="1200" spc="100" dirty="0" err="1">
                <a:latin typeface="굴림" panose="020B0600000101010101" pitchFamily="50" charset="-127"/>
                <a:ea typeface="굴림" panose="020B0600000101010101" pitchFamily="50" charset="-127"/>
              </a:rPr>
              <a:t>지부별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 상정한 안건의 진행사항 에 대해 설명을 하고 대화를 진행 하였다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508EBF48-B466-48CD-B044-EEED998422EB}"/>
              </a:ext>
            </a:extLst>
          </p:cNvPr>
          <p:cNvSpPr/>
          <p:nvPr/>
        </p:nvSpPr>
        <p:spPr>
          <a:xfrm>
            <a:off x="3450534" y="3820308"/>
            <a:ext cx="3407466" cy="2095445"/>
          </a:xfrm>
          <a:prstGeom prst="rect">
            <a:avLst/>
          </a:prstGeom>
          <a:ln>
            <a:noFill/>
          </a:ln>
        </p:spPr>
        <p:txBody>
          <a:bodyPr wrap="square" spcCol="72000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찾아가는 노동조합 이동정책실이 부산지방본부를 찾아 현장작업에 참여하고 조합원들의 다양한 의견을 수렴 하였다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현장에서의 고충을 빠르게 파악하고 해소하기 위함이다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그리고 조합원의 업무 이해와 고충을 체험 함으로써 현장의 개선사항을 노동조합 정책에 반영할 방침이다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635677FA-98E8-4D7C-88E9-86192C0C7898}"/>
              </a:ext>
            </a:extLst>
          </p:cNvPr>
          <p:cNvSpPr/>
          <p:nvPr/>
        </p:nvSpPr>
        <p:spPr>
          <a:xfrm>
            <a:off x="26126" y="3817423"/>
            <a:ext cx="3347828" cy="2265236"/>
          </a:xfrm>
          <a:prstGeom prst="rect">
            <a:avLst/>
          </a:prstGeom>
          <a:ln>
            <a:noFill/>
          </a:ln>
        </p:spPr>
        <p:txBody>
          <a:bodyPr wrap="square" spcCol="54000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노사협의회 의결사항으로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노후 옷장 교체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동래빌딩 쉼터활용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업무용차량 타이어 교체 프로세서 정리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가 협의 완료 되었다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의결사항 외 이식원위원장은 올레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TV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탭 판매를 우려하며 조합원 불만을 최소화 할 수 있도록 요청하였다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그리고 본부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지사 주관 회의가 너무 많음을 언급하며 회의 및 보고문화의 변화가 필요함을 강조하였다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5666E0F-0A33-4378-9588-52A8F9E6D9D9}"/>
              </a:ext>
            </a:extLst>
          </p:cNvPr>
          <p:cNvSpPr txBox="1">
            <a:spLocks/>
          </p:cNvSpPr>
          <p:nvPr/>
        </p:nvSpPr>
        <p:spPr>
          <a:xfrm>
            <a:off x="1317583" y="279553"/>
            <a:ext cx="4211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부산지방본부소식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1FED127-DF01-4846-868E-5AAFE8A32B23}"/>
              </a:ext>
            </a:extLst>
          </p:cNvPr>
          <p:cNvSpPr txBox="1"/>
          <p:nvPr/>
        </p:nvSpPr>
        <p:spPr>
          <a:xfrm>
            <a:off x="3422637" y="8370997"/>
            <a:ext cx="3442502" cy="1434239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spcAft>
                <a:spcPts val="300"/>
              </a:spcAft>
              <a:defRPr sz="1200" spc="1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spcAft>
                <a:spcPts val="0"/>
              </a:spcAft>
            </a:pPr>
            <a:r>
              <a:rPr lang="ko-KR" altLang="en-US" dirty="0"/>
              <a:t>현장근무 조합원 안전확보를 위하여 </a:t>
            </a:r>
            <a:r>
              <a:rPr lang="en-US" altLang="ko-KR" dirty="0"/>
              <a:t>‘2021</a:t>
            </a:r>
            <a:r>
              <a:rPr lang="ko-KR" altLang="en-US" dirty="0"/>
              <a:t>년도 현장분야 선로공기구류</a:t>
            </a:r>
            <a:r>
              <a:rPr lang="en-US" altLang="ko-KR" dirty="0"/>
              <a:t>/</a:t>
            </a:r>
            <a:r>
              <a:rPr lang="ko-KR" altLang="en-US" dirty="0" err="1"/>
              <a:t>안전장구류의</a:t>
            </a:r>
            <a:r>
              <a:rPr lang="ko-KR" altLang="en-US" dirty="0"/>
              <a:t>  지급 및 노후 실태조사</a:t>
            </a:r>
            <a:r>
              <a:rPr lang="en-US" altLang="ko-KR" dirty="0"/>
              <a:t>’</a:t>
            </a:r>
            <a:r>
              <a:rPr lang="ko-KR" altLang="en-US" dirty="0"/>
              <a:t>를 노사합동으로 실시 하였다</a:t>
            </a:r>
            <a:r>
              <a:rPr lang="en-US" altLang="ko-KR" dirty="0"/>
              <a:t>.</a:t>
            </a:r>
          </a:p>
          <a:p>
            <a:pPr>
              <a:spcAft>
                <a:spcPts val="0"/>
              </a:spcAft>
            </a:pPr>
            <a:endParaRPr lang="en-US" altLang="ko-KR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34D4E1EC-68AB-436F-A799-3966B503F015}"/>
              </a:ext>
            </a:extLst>
          </p:cNvPr>
          <p:cNvSpPr/>
          <p:nvPr/>
        </p:nvSpPr>
        <p:spPr>
          <a:xfrm>
            <a:off x="45226" y="6214978"/>
            <a:ext cx="3347828" cy="340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여성부장 간담회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7432F1D6-C367-42B5-BE15-D597F18D0D12}"/>
              </a:ext>
            </a:extLst>
          </p:cNvPr>
          <p:cNvSpPr/>
          <p:nvPr/>
        </p:nvSpPr>
        <p:spPr>
          <a:xfrm>
            <a:off x="3416928" y="6216445"/>
            <a:ext cx="3403569" cy="340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노</a:t>
            </a:r>
            <a:r>
              <a:rPr lang="en-US" altLang="ko-KR" sz="1200" b="1" dirty="0">
                <a:solidFill>
                  <a:srgbClr val="333333"/>
                </a:solidFill>
                <a:latin typeface="Noto Sans KR"/>
              </a:rPr>
              <a:t>〮</a:t>
            </a:r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사 합동 공기구</a:t>
            </a:r>
            <a:r>
              <a:rPr lang="en-US" altLang="ko-KR" sz="1200" b="1" dirty="0">
                <a:solidFill>
                  <a:srgbClr val="333333"/>
                </a:solidFill>
                <a:latin typeface="Noto Sans KR"/>
              </a:rPr>
              <a:t>/</a:t>
            </a:r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안전장구 실태조사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7277092B-87EC-4D6D-B0A3-A5736EB729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7583" y="1358129"/>
            <a:ext cx="3548180" cy="3779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D8E08B6-EDCA-442B-A6F4-61FAF8DAF1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15000" contrast="15000"/>
          </a:blip>
          <a:srcRect l="4986"/>
          <a:stretch/>
        </p:blipFill>
        <p:spPr>
          <a:xfrm>
            <a:off x="3431810" y="6583741"/>
            <a:ext cx="3391382" cy="177457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F88818BB-DE98-4B0D-BB7D-FFAFC5AFAB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15000" contrast="15000"/>
          </a:blip>
          <a:srcRect t="10874" r="1359" b="4992"/>
          <a:stretch/>
        </p:blipFill>
        <p:spPr>
          <a:xfrm>
            <a:off x="39640" y="6608343"/>
            <a:ext cx="3314462" cy="17555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lum bright="15000" contrast="15000"/>
          </a:blip>
          <a:srcRect l="-1" r="1802"/>
          <a:stretch/>
        </p:blipFill>
        <p:spPr bwMode="auto">
          <a:xfrm>
            <a:off x="61644" y="2021069"/>
            <a:ext cx="3322311" cy="17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9FC4BFD6-9C03-4CF4-B50F-2743FFC75C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 contrast="15000"/>
                    </a14:imgEffect>
                  </a14:imgLayer>
                </a14:imgProps>
              </a:ext>
            </a:extLst>
          </a:blip>
          <a:srcRect l="-1516" t="9948" r="1516" b="2008"/>
          <a:stretch/>
        </p:blipFill>
        <p:spPr>
          <a:xfrm>
            <a:off x="3362285" y="2014453"/>
            <a:ext cx="3459786" cy="180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5182</TotalTime>
  <Words>154</Words>
  <Application>Microsoft Office PowerPoint</Application>
  <PresentationFormat>A4 용지(210x297mm)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HY견고딕</vt:lpstr>
      <vt:lpstr>Noto Sans KR</vt:lpstr>
      <vt:lpstr>굴림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dydej</dc:creator>
  <cp:lastModifiedBy>임태일(CM1팀)</cp:lastModifiedBy>
  <cp:revision>249</cp:revision>
  <cp:lastPrinted>2021-05-25T01:09:32Z</cp:lastPrinted>
  <dcterms:created xsi:type="dcterms:W3CDTF">2020-05-21T23:32:19Z</dcterms:created>
  <dcterms:modified xsi:type="dcterms:W3CDTF">2021-05-25T01:11:34Z</dcterms:modified>
</cp:coreProperties>
</file>