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691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55A2E-1E6A-42AC-ACCE-9BE024F5AC0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1238250"/>
            <a:ext cx="25050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910" y="4767262"/>
            <a:ext cx="54152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50621-BC11-4939-B9F9-007A39F58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24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50621-BC11-4939-B9F9-007A39F5866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60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92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2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9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7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76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3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44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07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04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48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97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D935-DF55-4130-B21D-7A95768EE5A0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9ECF-5518-4A7F-9021-CD13470AA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6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72509"/>
              </p:ext>
            </p:extLst>
          </p:nvPr>
        </p:nvGraphicFramePr>
        <p:xfrm>
          <a:off x="430480" y="644238"/>
          <a:ext cx="5958444" cy="809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684"/>
                <a:gridCol w="1996538"/>
                <a:gridCol w="1489611"/>
                <a:gridCol w="1489611"/>
              </a:tblGrid>
              <a:tr h="1198926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</a:rPr>
                        <a:t>재택근무 우수활용사례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8F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소속지부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ㅇㅇ지방본부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ㅇㅇ지부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조합원성명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ㅇㅇㅇ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(010-1234-1234)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8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활용기간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13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활용내용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ㅇ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44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활용사진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</a:rPr>
                        <a:t>선택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75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개선제안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ㅇ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4" y="156111"/>
            <a:ext cx="1893867" cy="36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1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20</Words>
  <Application>Microsoft Office PowerPoint</Application>
  <PresentationFormat>화면 슬라이드 쇼(4:3)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임승빈(유통정책팀)</dc:creator>
  <cp:lastModifiedBy>임승빈(유통정책팀)</cp:lastModifiedBy>
  <cp:revision>7</cp:revision>
  <cp:lastPrinted>2020-03-09T06:01:55Z</cp:lastPrinted>
  <dcterms:created xsi:type="dcterms:W3CDTF">2020-03-06T05:13:27Z</dcterms:created>
  <dcterms:modified xsi:type="dcterms:W3CDTF">2020-03-09T08:49:12Z</dcterms:modified>
</cp:coreProperties>
</file>